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430" r:id="rId5"/>
    <p:sldId id="396" r:id="rId6"/>
    <p:sldId id="397" r:id="rId7"/>
    <p:sldId id="398" r:id="rId8"/>
    <p:sldId id="399" r:id="rId9"/>
    <p:sldId id="431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4" autoAdjust="0"/>
    <p:restoredTop sz="94660" autoAdjust="0"/>
  </p:normalViewPr>
  <p:slideViewPr>
    <p:cSldViewPr>
      <p:cViewPr varScale="1">
        <p:scale>
          <a:sx n="70" d="100"/>
          <a:sy n="70" d="100"/>
        </p:scale>
        <p:origin x="504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10/20/2014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46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angeru.softuni-friends.org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October– December 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dirty="0" smtClean="0"/>
              <a:t>mid-December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1676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6781" y="3733800"/>
            <a:ext cx="4215031" cy="230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several components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 | 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Onsite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/>
            <a:r>
              <a:rPr lang="en-US" dirty="0"/>
              <a:t>Serves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criteria</a:t>
            </a: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Online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– 100%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”,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Visual Studio Express 2013 for Windows Desktop</a:t>
            </a:r>
            <a:r>
              <a:rPr lang="en-US" dirty="0"/>
              <a:t> </a:t>
            </a:r>
            <a:r>
              <a:rPr lang="en-US" dirty="0" smtClean="0"/>
              <a:t>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2012, 2010, 2008, 2005 is also acceptable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6850153" y="5081398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53" y="5110163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57" y="4978371"/>
            <a:ext cx="5915609" cy="114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978371"/>
            <a:ext cx="2526941" cy="11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C#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0610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74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Part time trainer @ SoftUni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years experience as Trainer in companies like</a:t>
            </a:r>
            <a:br>
              <a:rPr lang="en-US" dirty="0" smtClean="0"/>
            </a:br>
            <a:r>
              <a:rPr lang="en-US" dirty="0" smtClean="0"/>
              <a:t>Sony Ericsson, Samsung &amp; Sony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157747"/>
            <a:ext cx="2010078" cy="24384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/>
              <a:t>Volunteer </a:t>
            </a:r>
            <a:r>
              <a:rPr lang="en-US" dirty="0" smtClean="0"/>
              <a:t>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Students from SoftUni (Level #1)</a:t>
            </a:r>
          </a:p>
          <a:p>
            <a:pPr lvl="1"/>
            <a:r>
              <a:rPr lang="en-US" dirty="0" smtClean="0"/>
              <a:t>Top performers from previous C# Basics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1348</Words>
  <Application>Microsoft Office PowerPoint</Application>
  <PresentationFormat>Custom</PresentationFormat>
  <Paragraphs>273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C# Basics</vt:lpstr>
      <vt:lpstr>Table of Contents</vt:lpstr>
      <vt:lpstr>SoftUni Diamond Partners</vt:lpstr>
      <vt:lpstr>C# Basics Course</vt:lpstr>
      <vt:lpstr>Course Objectives</vt:lpstr>
      <vt:lpstr>C# Basics – Course Topics</vt:lpstr>
      <vt:lpstr>The Trainers Team</vt:lpstr>
      <vt:lpstr>Trainers Team (2)</vt:lpstr>
      <vt:lpstr>Volunteer Teaching Assistants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2014-10-20T12:09:13Z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